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sldIdLst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60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75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13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11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64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43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35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50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2401958" y="10886"/>
            <a:ext cx="1853340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Edit the text with your own short phrase.</a:t>
            </a:r>
            <a:r>
              <a:rPr lang="en-US" sz="1600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the sparkles as you like.</a:t>
            </a:r>
            <a:endParaRPr lang="en-US" sz="1600" dirty="0" smtClean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animation is already done for you; just copy and paste the slide into your existing presentation.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Note: This</a:t>
            </a:r>
            <a:r>
              <a:rPr lang="en-US" sz="1600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animation looks best on a dark background.</a:t>
            </a:r>
            <a:endParaRPr lang="en-US" sz="1600" dirty="0" smtClean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03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112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95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DD4EB-E7BD-47EF-A2D1-8F9ACBBA40EF}" type="datetimeFigureOut">
              <a:rPr lang="en-US" smtClean="0"/>
              <a:t>7/3/2014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CE806-FF2D-4385-93E0-7B8C18578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791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6900" y="981236"/>
            <a:ext cx="10972800" cy="1569660"/>
          </a:xfrm>
          <a:prstGeom prst="rect">
            <a:avLst/>
          </a:prstGeom>
          <a:noFill/>
        </p:spPr>
        <p:txBody>
          <a:bodyPr wrap="none"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9600" cap="all" dirty="0" smtClean="0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Franklin Gothic Heavy" pitchFamily="34" charset="0"/>
              </a:rPr>
              <a:t>THE </a:t>
            </a:r>
            <a:br>
              <a:rPr lang="en-US" sz="9600" cap="all" dirty="0" smtClean="0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Franklin Gothic Heavy" pitchFamily="34" charset="0"/>
              </a:rPr>
            </a:br>
            <a:r>
              <a:rPr lang="en-US" sz="9600" cap="all" dirty="0" smtClean="0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Franklin Gothic Heavy" pitchFamily="34" charset="0"/>
              </a:rPr>
              <a:t>DOUBLE </a:t>
            </a:r>
            <a:br>
              <a:rPr lang="en-US" sz="9600" cap="all" dirty="0" smtClean="0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Franklin Gothic Heavy" pitchFamily="34" charset="0"/>
              </a:rPr>
            </a:br>
            <a:r>
              <a:rPr lang="en-US" sz="9600" cap="all" dirty="0" smtClean="0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Franklin Gothic Heavy" pitchFamily="34" charset="0"/>
              </a:rPr>
              <a:t>DACTYL</a:t>
            </a:r>
            <a:endParaRPr lang="en-US" sz="9600" cap="all" dirty="0">
              <a:gradFill flip="none" rotWithShape="1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162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  <a:latin typeface="Franklin Gothic Heavy" pitchFamily="34" charset="0"/>
            </a:endParaRPr>
          </a:p>
        </p:txBody>
      </p:sp>
      <p:sp>
        <p:nvSpPr>
          <p:cNvPr id="3" name="4-Point Star 2"/>
          <p:cNvSpPr/>
          <p:nvPr/>
        </p:nvSpPr>
        <p:spPr>
          <a:xfrm rot="890656">
            <a:off x="3301391" y="2573124"/>
            <a:ext cx="469894" cy="469894"/>
          </a:xfrm>
          <a:prstGeom prst="star4">
            <a:avLst>
              <a:gd name="adj" fmla="val 6656"/>
            </a:avLst>
          </a:prstGeom>
          <a:gradFill flip="none" rotWithShape="1">
            <a:gsLst>
              <a:gs pos="0">
                <a:srgbClr val="FFFFFF"/>
              </a:gs>
              <a:gs pos="63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4-Point Star 3"/>
          <p:cNvSpPr/>
          <p:nvPr/>
        </p:nvSpPr>
        <p:spPr>
          <a:xfrm rot="890656">
            <a:off x="6477078" y="2496571"/>
            <a:ext cx="350459" cy="350459"/>
          </a:xfrm>
          <a:prstGeom prst="star4">
            <a:avLst>
              <a:gd name="adj" fmla="val 6656"/>
            </a:avLst>
          </a:prstGeom>
          <a:gradFill flip="none" rotWithShape="1">
            <a:gsLst>
              <a:gs pos="0">
                <a:srgbClr val="FFFFFF"/>
              </a:gs>
              <a:gs pos="63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-Point Star 4"/>
          <p:cNvSpPr/>
          <p:nvPr/>
        </p:nvSpPr>
        <p:spPr>
          <a:xfrm rot="890656">
            <a:off x="7306841" y="3011068"/>
            <a:ext cx="266972" cy="266972"/>
          </a:xfrm>
          <a:prstGeom prst="star4">
            <a:avLst>
              <a:gd name="adj" fmla="val 6656"/>
            </a:avLst>
          </a:prstGeom>
          <a:gradFill flip="none" rotWithShape="1">
            <a:gsLst>
              <a:gs pos="0">
                <a:srgbClr val="FFFFFF"/>
              </a:gs>
              <a:gs pos="63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4-Point Star 5"/>
          <p:cNvSpPr/>
          <p:nvPr/>
        </p:nvSpPr>
        <p:spPr>
          <a:xfrm rot="890656">
            <a:off x="4141619" y="3189658"/>
            <a:ext cx="321693" cy="321693"/>
          </a:xfrm>
          <a:prstGeom prst="star4">
            <a:avLst>
              <a:gd name="adj" fmla="val 6656"/>
            </a:avLst>
          </a:prstGeom>
          <a:gradFill flip="none" rotWithShape="1">
            <a:gsLst>
              <a:gs pos="0">
                <a:srgbClr val="FFFFFF"/>
              </a:gs>
              <a:gs pos="63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4-Point Star 6"/>
          <p:cNvSpPr/>
          <p:nvPr/>
        </p:nvSpPr>
        <p:spPr>
          <a:xfrm rot="890656">
            <a:off x="5000960" y="2586736"/>
            <a:ext cx="321693" cy="321693"/>
          </a:xfrm>
          <a:prstGeom prst="star4">
            <a:avLst>
              <a:gd name="adj" fmla="val 6656"/>
            </a:avLst>
          </a:prstGeom>
          <a:gradFill flip="none" rotWithShape="1">
            <a:gsLst>
              <a:gs pos="0">
                <a:srgbClr val="FFFFFF"/>
              </a:gs>
              <a:gs pos="63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99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xit" presetSubtype="0" fill="hold" grpId="1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xit" presetSubtype="0" fill="hold" grpId="1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xit" presetSubtype="0" fill="hold" grpId="1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xit" presetSubtype="0" fill="hold" grpId="1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5425" y="1978025"/>
            <a:ext cx="4121150" cy="6889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Eight lines</a:t>
            </a:r>
            <a:endParaRPr lang="en-US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495299"/>
            <a:ext cx="10972800" cy="1241425"/>
          </a:xfrm>
          <a:prstGeom prst="rect">
            <a:avLst/>
          </a:prstGeom>
          <a:noFill/>
        </p:spPr>
        <p:txBody>
          <a:bodyPr wrap="none"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6400" b="1" cap="all" dirty="0" smtClean="0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Franklin Gothic Heavy" panose="020B0903020102020204" pitchFamily="34" charset="0"/>
              </a:rPr>
              <a:t>FORMAT</a:t>
            </a:r>
            <a:endParaRPr lang="en-US" sz="6400" b="1" cap="all" dirty="0">
              <a:gradFill flip="none" rotWithShape="1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162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58875" y="5838830"/>
            <a:ext cx="10160000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Lines 4 &amp; </a:t>
            </a:r>
            <a:r>
              <a:rPr lang="en-US" sz="3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8 rhyme</a:t>
            </a:r>
            <a:endParaRPr lang="en-U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159125" y="2781300"/>
            <a:ext cx="58737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181100" y="4627565"/>
            <a:ext cx="10115550" cy="1044577"/>
            <a:chOff x="1038225" y="4752974"/>
            <a:chExt cx="10115550" cy="1044577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1038225" y="4752974"/>
              <a:ext cx="10115550" cy="68897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3600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Lines 4 &amp; 8 are double dactyls with one extra syllable</a:t>
              </a:r>
              <a:endParaRPr lang="en-US" sz="3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1593850" y="5264150"/>
              <a:ext cx="9042400" cy="53340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3600" spc="1000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’-- ’</a:t>
              </a:r>
              <a:endParaRPr lang="en-US" sz="3600" spc="10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711325" y="3416300"/>
            <a:ext cx="9055100" cy="1044577"/>
            <a:chOff x="1574800" y="3263900"/>
            <a:chExt cx="9055100" cy="1044577"/>
          </a:xfrm>
        </p:grpSpPr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1574800" y="3263900"/>
              <a:ext cx="9042400" cy="688975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3600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Lines 1, 2, 3, and 5, 6,7  are double dactyls</a:t>
              </a:r>
              <a:endParaRPr lang="en-US" sz="3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1587500" y="3775076"/>
              <a:ext cx="9042400" cy="53340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3600" spc="1000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’-- ’--</a:t>
              </a:r>
              <a:endParaRPr lang="en-US" sz="3600" spc="10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4922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84199"/>
            <a:ext cx="10972800" cy="1241425"/>
          </a:xfrm>
          <a:prstGeom prst="rect">
            <a:avLst/>
          </a:prstGeom>
          <a:noFill/>
        </p:spPr>
        <p:txBody>
          <a:bodyPr wrap="none"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6400" b="1" cap="all" dirty="0" smtClean="0">
                <a:solidFill>
                  <a:srgbClr val="CC9900"/>
                </a:solidFill>
                <a:effectLst>
                  <a:reflection blurRad="6350" stA="55000" endA="300" endPos="45500" dir="5400000" sy="-100000" algn="bl" rotWithShape="0"/>
                </a:effectLst>
                <a:latin typeface="Franklin Gothic Heavy" panose="020B0903020102020204" pitchFamily="34" charset="0"/>
              </a:rPr>
              <a:t>CONTENT</a:t>
            </a:r>
            <a:endParaRPr lang="en-US" sz="6400" b="1" cap="all" dirty="0">
              <a:solidFill>
                <a:srgbClr val="CC9900"/>
              </a:solidFill>
              <a:effectLst>
                <a:reflection blurRad="6350" stA="55000" endA="300" endPos="45500" dir="5400000" sy="-100000" algn="bl" rotWithShape="0"/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219450" y="2529681"/>
            <a:ext cx="5778500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Line 1: rhyming nonsense</a:t>
            </a:r>
            <a:endParaRPr lang="en-US" sz="3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29050" y="3563143"/>
            <a:ext cx="4533900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Line 2: a name</a:t>
            </a:r>
            <a:endParaRPr lang="en-US" sz="3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28700" y="4596605"/>
            <a:ext cx="10160000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One line: one six-syllable, double dactylic word</a:t>
            </a:r>
            <a:endParaRPr lang="en-US" sz="3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012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5425" y="2168525"/>
            <a:ext cx="4121150" cy="6889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Eight lines</a:t>
            </a:r>
            <a:endParaRPr lang="en-US" sz="4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584199"/>
            <a:ext cx="10972800" cy="1241425"/>
          </a:xfrm>
          <a:prstGeom prst="rect">
            <a:avLst/>
          </a:prstGeom>
          <a:noFill/>
        </p:spPr>
        <p:txBody>
          <a:bodyPr wrap="none"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6400" b="1" cap="all" dirty="0" smtClean="0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Franklin Gothic Heavy" panose="020B0903020102020204" pitchFamily="34" charset="0"/>
              </a:rPr>
              <a:t>STRUCTURE</a:t>
            </a:r>
            <a:endParaRPr lang="en-US" sz="6400" b="1" cap="all" dirty="0">
              <a:gradFill flip="none" rotWithShape="1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162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  <a:latin typeface="Franklin Gothic Heavy" panose="020B09030201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219450" y="3390900"/>
            <a:ext cx="5778500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Six are double dactyls</a:t>
            </a:r>
            <a:endParaRPr lang="en-U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28700" y="4345781"/>
            <a:ext cx="10160000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Lines 4 &amp; 8 are one dactyl with one extra syllable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16000" y="5300663"/>
            <a:ext cx="10160000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Lines 4 &amp; </a:t>
            </a:r>
            <a:r>
              <a:rPr lang="en-US" sz="3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8 rhyme</a:t>
            </a:r>
            <a:endParaRPr lang="en-US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159125" y="3048000"/>
            <a:ext cx="58737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02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28700" y="2529681"/>
            <a:ext cx="4686300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Line 1: rhyming nonsense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28700" y="3563143"/>
            <a:ext cx="3676943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Line 2: a name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28700" y="4596605"/>
            <a:ext cx="4686300" cy="12580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457200">
              <a:lnSpc>
                <a:spcPct val="100000"/>
              </a:lnSpc>
              <a:buNone/>
            </a:pP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One line: one six-syllable, double dactylic word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426200" y="2529681"/>
            <a:ext cx="4686300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Higgledy </a:t>
            </a:r>
            <a:r>
              <a:rPr lang="en-US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Piggledy</a:t>
            </a:r>
            <a:endParaRPr lang="en-US" i="1" dirty="0">
              <a:solidFill>
                <a:schemeClr val="accent2">
                  <a:lumMod val="60000"/>
                  <a:lumOff val="4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426200" y="3563143"/>
            <a:ext cx="3676943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Juliet Capulet</a:t>
            </a:r>
            <a:endParaRPr lang="en-US" i="1" dirty="0">
              <a:solidFill>
                <a:schemeClr val="accent2">
                  <a:lumMod val="60000"/>
                  <a:lumOff val="4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426200" y="4596605"/>
            <a:ext cx="4686300" cy="12580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457200">
              <a:lnSpc>
                <a:spcPct val="100000"/>
              </a:lnSpc>
              <a:buNone/>
            </a:pPr>
            <a:r>
              <a:rPr lang="en-US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Gallopapacingly</a:t>
            </a:r>
            <a:endParaRPr lang="en-US" i="1" dirty="0">
              <a:solidFill>
                <a:schemeClr val="accent2">
                  <a:lumMod val="60000"/>
                  <a:lumOff val="4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584199"/>
            <a:ext cx="10972800" cy="1241425"/>
          </a:xfrm>
          <a:prstGeom prst="rect">
            <a:avLst/>
          </a:prstGeom>
          <a:noFill/>
        </p:spPr>
        <p:txBody>
          <a:bodyPr wrap="none"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6400" b="1" cap="all" dirty="0" smtClean="0">
                <a:solidFill>
                  <a:srgbClr val="CC9900"/>
                </a:solidFill>
                <a:effectLst>
                  <a:reflection blurRad="6350" stA="55000" endA="300" endPos="45500" dir="5400000" sy="-100000" algn="bl" rotWithShape="0"/>
                </a:effectLst>
                <a:latin typeface="Franklin Gothic Heavy" panose="020B0903020102020204" pitchFamily="34" charset="0"/>
              </a:rPr>
              <a:t>SAMPLE</a:t>
            </a:r>
            <a:endParaRPr lang="en-US" sz="6400" b="1" cap="all" dirty="0">
              <a:solidFill>
                <a:srgbClr val="CC9900"/>
              </a:solidFill>
              <a:effectLst>
                <a:reflection blurRad="6350" stA="55000" endA="300" endPos="45500" dir="5400000" sy="-100000" algn="bl" rotWithShape="0"/>
              </a:effectLst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98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3159125" y="2781300"/>
            <a:ext cx="58737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57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arkleText_16x9.potx" id="{771666D2-6CBA-47B2-A4DE-9266E545B17E}" vid="{D4FBD173-578B-4CAD-8C1F-42DB78090B0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3C3BCC1-5A1B-4CD5-ADDB-3F7223F1AD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Animation slide Sparkling text (widescreen)</Template>
  <TotalTime>0</TotalTime>
  <Words>106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Franklin Gothic Heavy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2014-07-04T05:10:21Z</dcterms:created>
  <dcterms:modified xsi:type="dcterms:W3CDTF">2014-07-04T06:45:56Z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TC040144329991</vt:lpwstr>
  </property>
</Properties>
</file>